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65DF05-F771-41A8-A4A5-D9AF3EAEA56F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6EB30F-730C-4E93-9EB0-C196F4302D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Открытый урок май Семь чудес\57Q2BRBzVM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1091"/>
            <a:ext cx="8640960" cy="650826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2780928"/>
            <a:ext cx="81369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Семь чудес света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9. К семи чудесам света не относится: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Акрополь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«Висячие сады»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Колосс Родосский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10. </a:t>
            </a:r>
            <a:r>
              <a:rPr lang="ru-RU" sz="3600" dirty="0"/>
              <a:t>Для безопасного входа кораблей в порты и было решено поставить на </a:t>
            </a:r>
            <a:r>
              <a:rPr lang="ru-RU" sz="3600" dirty="0" smtClean="0"/>
              <a:t>острове: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Мавзолей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Фаросский маяк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Колосс Родосский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76328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600" dirty="0" smtClean="0"/>
              <a:t>Проверь себя: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а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б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б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в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в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а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в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а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а</a:t>
            </a:r>
          </a:p>
          <a:p>
            <a:pPr marL="342900" indent="461963">
              <a:buAutoNum type="arabicPeriod"/>
            </a:pPr>
            <a:r>
              <a:rPr lang="ru-RU" sz="3600" dirty="0"/>
              <a:t> </a:t>
            </a:r>
            <a:r>
              <a:rPr lang="ru-RU" sz="3600" dirty="0" smtClean="0"/>
              <a:t>б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Открытый урок май Семь чудес\57Q2BRBzVM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1091"/>
            <a:ext cx="8640960" cy="650826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2780928"/>
            <a:ext cx="81369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Семь чудес света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Самая большая пирамида носит имя фараона: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Хеопса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Тутмоса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Эхнатона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2. В Вавилоне находилось одно из семи чудес света: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Мавзолей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«Висячие сады»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Колосс Родосский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3. Пирамида Хеопса была построена: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3000 лет до н.э.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2600 лет до н.э.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1750 лет до н.э.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4. Этот памятник создал скульптор Фидий: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Мавзолей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«Висячие сады»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Статуя Зевса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5. Александрийский маяк находится в: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Греции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</a:t>
            </a:r>
            <a:r>
              <a:rPr lang="ru-RU" sz="3600" dirty="0" smtClean="0"/>
              <a:t> Турции</a:t>
            </a:r>
            <a:endParaRPr lang="ru-RU" sz="3600" dirty="0" smtClean="0"/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</a:t>
            </a:r>
            <a:r>
              <a:rPr lang="ru-RU" sz="3600" dirty="0" smtClean="0"/>
              <a:t>Египте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6. Одно из чудес света возведенное карийскими, персидскими и греческими зодчими: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А) Мавзолей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«Висячие сады»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Колосс Родосский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7. Огромная статуя, посвященная богу Солнца, была завершена в 280 г. до н.э.: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Мавзолей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«Висячие сады»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Колосс Родосский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/>
              <a:t>8. </a:t>
            </a:r>
            <a:r>
              <a:rPr lang="ru-RU" sz="3600" dirty="0"/>
              <a:t>Часть скульптур гробницы </a:t>
            </a:r>
            <a:r>
              <a:rPr lang="ru-RU" sz="3600" dirty="0" smtClean="0"/>
              <a:t>находятся </a:t>
            </a:r>
            <a:r>
              <a:rPr lang="ru-RU" sz="3600" dirty="0"/>
              <a:t>в Британском музее в Лондоне </a:t>
            </a:r>
            <a:r>
              <a:rPr lang="ru-RU" sz="3600" dirty="0" smtClean="0"/>
              <a:t>:</a:t>
            </a:r>
          </a:p>
          <a:p>
            <a:pPr marL="342900" indent="-342900">
              <a:buAutoNum type="arabi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А) Мавзолей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Б) «Висячие сады»</a:t>
            </a:r>
          </a:p>
          <a:p>
            <a:pPr marL="342900" indent="-342900"/>
            <a:endParaRPr lang="ru-RU" sz="3600" dirty="0"/>
          </a:p>
          <a:p>
            <a:pPr marL="342900" indent="-342900"/>
            <a:r>
              <a:rPr lang="ru-RU" sz="3600" dirty="0" smtClean="0"/>
              <a:t>В) Колосс Родосский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224</TotalTime>
  <Words>265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2014-05-14T16:00:27Z</dcterms:created>
  <dcterms:modified xsi:type="dcterms:W3CDTF">2014-05-14T19:45:04Z</dcterms:modified>
</cp:coreProperties>
</file>