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7" r:id="rId5"/>
    <p:sldId id="264" r:id="rId6"/>
    <p:sldId id="261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8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0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7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8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0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2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0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435622-69C0-49F5-9C8F-7605E15B683A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9713C3-0349-4DCB-ACAB-70AD545EBA4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0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111" y="1122509"/>
            <a:ext cx="10734836" cy="356616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Экспо-холл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«Подвиг вне времени»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23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9" y="165253"/>
            <a:ext cx="6118035" cy="4588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28" y="1748930"/>
            <a:ext cx="6018880" cy="4514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23326" y="267611"/>
            <a:ext cx="380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Экспо-холл «Подвиг вне времени»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44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9" y="150869"/>
            <a:ext cx="4549967" cy="3033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16" y="150868"/>
            <a:ext cx="5199962" cy="3466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21" y="3184180"/>
            <a:ext cx="4776960" cy="3184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35" y="3184180"/>
            <a:ext cx="4563278" cy="30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1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9943" y="201510"/>
            <a:ext cx="459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Локация «Их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имена зажгла Звезда Героя»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86" y="2376888"/>
            <a:ext cx="5269735" cy="3952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86" y="1172857"/>
            <a:ext cx="3644057" cy="4858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5" y="192662"/>
            <a:ext cx="3540546" cy="47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523" t="18916" r="34577" b="8169"/>
          <a:stretch/>
        </p:blipFill>
        <p:spPr>
          <a:xfrm>
            <a:off x="110168" y="143218"/>
            <a:ext cx="4461831" cy="6120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644" t="20938" r="35466" b="7007"/>
          <a:stretch/>
        </p:blipFill>
        <p:spPr>
          <a:xfrm>
            <a:off x="4814371" y="143218"/>
            <a:ext cx="2214390" cy="3106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6081" t="19680" r="34457" b="6309"/>
          <a:stretch/>
        </p:blipFill>
        <p:spPr>
          <a:xfrm>
            <a:off x="7271133" y="1475302"/>
            <a:ext cx="2511847" cy="354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5221" t="19988" r="35099" b="6600"/>
          <a:stretch/>
        </p:blipFill>
        <p:spPr>
          <a:xfrm>
            <a:off x="9727895" y="383153"/>
            <a:ext cx="2203373" cy="3065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18726" y="5653402"/>
            <a:ext cx="3501526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Локация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«Музыка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83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12851" r="11731" b="8595"/>
          <a:stretch/>
        </p:blipFill>
        <p:spPr>
          <a:xfrm>
            <a:off x="176270" y="231354"/>
            <a:ext cx="4043190" cy="5387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22651" r="20161" b="14056"/>
          <a:stretch/>
        </p:blipFill>
        <p:spPr>
          <a:xfrm>
            <a:off x="3745065" y="2765234"/>
            <a:ext cx="4407417" cy="3558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t="17350" r="4979" b="3454"/>
          <a:stretch/>
        </p:blipFill>
        <p:spPr>
          <a:xfrm>
            <a:off x="7271133" y="231354"/>
            <a:ext cx="4660134" cy="3296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03909" y="5464368"/>
            <a:ext cx="3227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Локация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«Герои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сошедшие с картин»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77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" y="192488"/>
            <a:ext cx="3945645" cy="5260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88925" y="192488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Локация «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аМИР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#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СвоихНеБросаем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499" y="1639544"/>
            <a:ext cx="3952052" cy="5269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9" y="1284840"/>
            <a:ext cx="3724074" cy="49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3154801"/>
            <a:ext cx="4858438" cy="323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180248"/>
            <a:ext cx="4858438" cy="3238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0"/>
          <a:stretch/>
        </p:blipFill>
        <p:spPr>
          <a:xfrm>
            <a:off x="6276603" y="3419207"/>
            <a:ext cx="5745094" cy="28273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46445" y="180248"/>
            <a:ext cx="3975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Экскурсия по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-холлу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69446" y="2877582"/>
            <a:ext cx="5852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</a:rPr>
              <a:t>Участники проекта </a:t>
            </a:r>
            <a:r>
              <a:rPr lang="ru-RU" b="1" dirty="0" err="1" smtClean="0">
                <a:latin typeface="Times New Roman" panose="02020603050405020304" pitchFamily="18" charset="0"/>
              </a:rPr>
              <a:t>экспо</a:t>
            </a:r>
            <a:r>
              <a:rPr lang="ru-RU" b="1" dirty="0" smtClean="0">
                <a:latin typeface="Times New Roman" panose="02020603050405020304" pitchFamily="18" charset="0"/>
              </a:rPr>
              <a:t>-холл «Подвиг вне времени»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2432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46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Times New Roman</vt:lpstr>
      <vt:lpstr>Ретро</vt:lpstr>
      <vt:lpstr>Экспо-холл «Подвиг вне времени»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Экспо-холл «Подвиг вне времени»</dc:title>
  <dc:creator>User</dc:creator>
  <cp:lastModifiedBy>User</cp:lastModifiedBy>
  <cp:revision>5</cp:revision>
  <dcterms:created xsi:type="dcterms:W3CDTF">2023-03-15T08:09:42Z</dcterms:created>
  <dcterms:modified xsi:type="dcterms:W3CDTF">2023-03-15T08:55:05Z</dcterms:modified>
</cp:coreProperties>
</file>